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357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988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77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791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90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058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45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14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6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577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756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6996-2903-47C5-8B86-D5D666C1B59B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B7E8-1CE3-494A-B89D-A8B78FE9EA9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0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00" t="13556" r="11659" b="7999"/>
          <a:stretch>
            <a:fillRect/>
          </a:stretch>
        </p:blipFill>
        <p:spPr bwMode="auto">
          <a:xfrm>
            <a:off x="23308" y="188640"/>
            <a:ext cx="912069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609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Monique</cp:lastModifiedBy>
  <cp:revision>1</cp:revision>
  <dcterms:created xsi:type="dcterms:W3CDTF">2018-04-23T17:54:07Z</dcterms:created>
  <dcterms:modified xsi:type="dcterms:W3CDTF">2018-04-26T14:25:59Z</dcterms:modified>
</cp:coreProperties>
</file>